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8" r:id="rId5"/>
    <p:sldId id="258" r:id="rId6"/>
    <p:sldId id="290" r:id="rId7"/>
    <p:sldId id="289" r:id="rId8"/>
    <p:sldId id="287" r:id="rId9"/>
    <p:sldId id="273" r:id="rId10"/>
    <p:sldId id="259" r:id="rId11"/>
    <p:sldId id="278" r:id="rId12"/>
    <p:sldId id="266" r:id="rId13"/>
    <p:sldId id="291" r:id="rId14"/>
    <p:sldId id="264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20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1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9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47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76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76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65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03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55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67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83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58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437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63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32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9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0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6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6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6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5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3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7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7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4861" y="987271"/>
            <a:ext cx="10592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Исследовательская работа</a:t>
            </a: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тему: </a:t>
            </a:r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 Человек и природа в рассказах М.А.Пришвина»</a:t>
            </a: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567" y="263047"/>
            <a:ext cx="1103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МОБУ  «Кумакская  СОШ» Соль-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Илецкого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 округа  Оренбургской  области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238" y="3106455"/>
            <a:ext cx="978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Общественно- гуманитарная секция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1282" y="4384110"/>
            <a:ext cx="5986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класс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Горбунова Наталья Владимировна- библиотекарь МОБУ  «Кумакская  СОШ»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Кумакское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2023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i?id=ba4f277f3095c24281e928bf098434953c1902b7-623405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6" y="3573375"/>
            <a:ext cx="3933825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63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9530" y="1695215"/>
            <a:ext cx="9569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avatars.mds.yandex.net/i?id=cbfbf1f523a8da1a5536ec6fd828697c-456495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96" y="13463"/>
            <a:ext cx="11954004" cy="672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36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BUNOV\Desktop\Новая папка (3)\IMG20230304210703.jpg"/>
          <p:cNvPicPr>
            <a:picLocks noChangeAspect="1" noChangeArrowheads="1"/>
          </p:cNvPicPr>
          <p:nvPr/>
        </p:nvPicPr>
        <p:blipFill>
          <a:blip r:embed="rId3" cstate="print"/>
          <a:srcRect t="3529" r="6371"/>
          <a:stretch>
            <a:fillRect/>
          </a:stretch>
        </p:blipFill>
        <p:spPr bwMode="auto">
          <a:xfrm>
            <a:off x="1083521" y="555669"/>
            <a:ext cx="4136871" cy="5885354"/>
          </a:xfrm>
          <a:prstGeom prst="round2DiagRect">
            <a:avLst>
              <a:gd name="adj1" fmla="val 16667"/>
              <a:gd name="adj2" fmla="val 14353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GORBUNOV\Desktop\Новая папка (3)\IMG20230304210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6697" y="719918"/>
            <a:ext cx="5892611" cy="5385609"/>
          </a:xfrm>
          <a:prstGeom prst="round2DiagRect">
            <a:avLst>
              <a:gd name="adj1" fmla="val 16667"/>
              <a:gd name="adj2" fmla="val 25967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938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339244" y="599759"/>
            <a:ext cx="7132321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выводы: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своих произведениях автор служит примером бережного отношения к природе. Его рассказы способны пробудить и развить те лучшие качества человека, которые необходимы в жизни. Читая их, мы расширяем кругозор, получаем реальную информацию, в которой могут содержаться события, фактически сходные с ситуациями, которые могут случиться в реальной жизни. То есть моя гипотеза доказана. Чтобы любить природу, надо ее знать, а чтобы знать, необходимо ее изучать.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655" y="-1954060"/>
            <a:ext cx="10171133" cy="814192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6" y="1027603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Библиографический список: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 И.А. Зотов. Человек и природа в творчестве М. Пришвина. Москва. Просвещение 1982</a:t>
            </a:r>
          </a:p>
          <a:p>
            <a:r>
              <a:rPr lang="ru-RU" dirty="0" smtClean="0"/>
              <a:t>2.Капица П.Л. Читая дневник М.М. Пришвина . М.: Наука, 1998</a:t>
            </a:r>
          </a:p>
          <a:p>
            <a:r>
              <a:rPr lang="ru-RU" dirty="0" smtClean="0"/>
              <a:t>3.Качалова М.П. Природа в «Дневниках» М. Пришвина.</a:t>
            </a:r>
          </a:p>
          <a:p>
            <a:r>
              <a:rPr lang="ru-RU" dirty="0" smtClean="0"/>
              <a:t>4.М.М.Пришвин Рассказы,</a:t>
            </a:r>
          </a:p>
          <a:p>
            <a:r>
              <a:rPr lang="ru-RU" dirty="0" smtClean="0"/>
              <a:t>5. Краткая литературная энциклопедия. – М., 2004. – Т.1-8.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745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5085" y="607918"/>
            <a:ext cx="7221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внимание!</a:t>
            </a:r>
            <a:endParaRPr lang="ru-RU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avatars.mds.yandex.net/i?id=2a0000017a0d6f6a19e1bd79f01ab1f699b7-447019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140" y="2934548"/>
            <a:ext cx="4257675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0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2139" y="366515"/>
            <a:ext cx="34082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5699" y="2742105"/>
            <a:ext cx="7478038" cy="894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06982" y="365754"/>
          <a:ext cx="7431578" cy="6083300"/>
        </p:xfrm>
        <a:graphic>
          <a:graphicData uri="http://schemas.openxmlformats.org/drawingml/2006/table">
            <a:tbl>
              <a:tblPr/>
              <a:tblGrid>
                <a:gridCol w="1208432"/>
                <a:gridCol w="6223146"/>
              </a:tblGrid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Введение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Актуальность   темы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Объект и предмет исследования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Цель исследования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Задачи исследования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Гипотеза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Область применения работы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6314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Основная часть « Человек и природа в рассказах М.М.Пришвина»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Человек и природа в рассказе « </a:t>
                      </a: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Лисичкин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хлеб»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Человек и природа в рассказе « Ёж»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Человек и природа в рассказе « Золотой луг»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Выводы 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Заключение 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157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Библиографический список</a:t>
                      </a: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929"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74" marR="671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0196"/>
            <a:ext cx="3429973" cy="424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857104" y="531691"/>
            <a:ext cx="7531331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текстов, работа с источниками, анкетирование, сбор и обработка  данных, создание брошюры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План: 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и природа в рассказе «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Лисичкин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хлеб»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и природа в рассказе « Ёж»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и природа в рассказе « Золотой луг»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Собственный вклад: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брошюры « Человек и природа в рассказах М.М.Пришвина»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4524" y="1097279"/>
            <a:ext cx="350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06983" y="947651"/>
          <a:ext cx="4954384" cy="5187143"/>
        </p:xfrm>
        <a:graphic>
          <a:graphicData uri="http://schemas.openxmlformats.org/drawingml/2006/table">
            <a:tbl>
              <a:tblPr/>
              <a:tblGrid>
                <a:gridCol w="3032487"/>
                <a:gridCol w="1921897"/>
              </a:tblGrid>
              <a:tr h="14689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человек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жечь костры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4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засорять леса, реки, озера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Рационально использовать природные богатства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1. Знают ли, как можно спасти и сохранить природу?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9010997" y="2552007"/>
          <a:ext cx="2752725" cy="1828800"/>
        </p:xfrm>
        <a:graphic>
          <a:graphicData uri="http://schemas.openxmlformats.org/presentationml/2006/ole">
            <p:oleObj spid="_x0000_s18433" name="Диаграмма" r:id="rId5" imgW="2743139" imgH="1828800" progId="MSGraph.Char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29047" y="1512916"/>
            <a:ext cx="2234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39738" y="1163783"/>
          <a:ext cx="4355869" cy="2553781"/>
        </p:xfrm>
        <a:graphic>
          <a:graphicData uri="http://schemas.openxmlformats.org/drawingml/2006/table">
            <a:tbl>
              <a:tblPr/>
              <a:tblGrid>
                <a:gridCol w="2666148"/>
                <a:gridCol w="1689721"/>
              </a:tblGrid>
              <a:tr h="1456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человек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372495" y="283217"/>
            <a:ext cx="51538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2. Возможно ли сохранить природу в ХХΙ веке?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8628610" y="1554480"/>
          <a:ext cx="2752725" cy="1828800"/>
        </p:xfrm>
        <a:graphic>
          <a:graphicData uri="http://schemas.openxmlformats.org/presentationml/2006/ole">
            <p:oleObj spid="_x0000_s82945" name="Диаграмма" r:id="rId5" imgW="2743139" imgH="1828800" progId="MSGraph.Chart.8">
              <p:embed/>
            </p:oleObj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305993" y="3957143"/>
            <a:ext cx="67333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№3 Знаете ли вы книги о природе и каких авторов 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78% из общего количества знают и читают книги о природе , 56% назвали рассказы Пришвина, 64% стихи и прозу Пушкина, Есенина, Бунина, Некрасова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707476" y="574683"/>
            <a:ext cx="79303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   - рассказы М.М.Пришвина,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редмет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запечатлённый в этих произведениях образ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исследования: выявление  представлений о красоте, олицетворённой в образе природы, в рассказах Пришвина и   анализ  взаимосвязи  человека с миром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Проникнуть в размышления писателя об отношении человека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Выявить способы создания образов природы в творчестве писателя.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аналитическая работа при постижении художественных произведений.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 Пришвина открывают путь к познанию мира природы и помогают воссоединению с ним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90098710a96170045cee726fdc802a9e388c7da-459976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08" y="2610196"/>
            <a:ext cx="3429973" cy="42478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38006" y="1978430"/>
            <a:ext cx="6749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Михаил Михайлович Пришвин – это один из великих русских писателей, которого на его литературные труды вдохновляла матушка-природа. Но наибольший интерес вызывает то, что всю информацию для повестей и рассказов он черпал из своих же дневников, в которых описывал впечатления и наблюдения за природой и за жизнью. Это он делал очень подробно и натуралистично.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1185" y="914400"/>
            <a:ext cx="160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.culture.ru/images/e5d5b626-1ea3-5c64-bfeb-189e1c73a0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38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8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655004">
            <a:off x="2292262" y="1040818"/>
            <a:ext cx="8392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shareslide.ru/img/thumbs/abede54f9496d2c065ab540e5e93e0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hareslide.ru/img/thumbs/abede54f9496d2c065ab540e5e93e0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hareslide.ru/img/thumbs/abede54f9496d2c065ab540e5e93e0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hareslide.ru/img/thumbs/abede54f9496d2c065ab540e5e93e0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shareslide.ru/img/thumbs/abede54f9496d2c065ab540e5e93e0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М.М.Пришвин родился 4 февраля 1873г. в селе Хрущёве Орловской губернии в обедневшей купеческой семье. С 1883г. учил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М.М.Пришвин родился 4 февраля 1873г. в селе Хрущёве Орловской губернии в обедневшей купеческой семье. С 1883г. учил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s://avatars.mds.yandex.net/i?id=b2ceadd838b5a72973b53cd2f411f022-354711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312" y="-1536443"/>
            <a:ext cx="12713917" cy="952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423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555</cp:lastModifiedBy>
  <cp:revision>94</cp:revision>
  <dcterms:created xsi:type="dcterms:W3CDTF">2017-09-26T07:27:40Z</dcterms:created>
  <dcterms:modified xsi:type="dcterms:W3CDTF">2023-03-10T04:03:19Z</dcterms:modified>
</cp:coreProperties>
</file>